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150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684188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№142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23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мая по 20 ч. 23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4-9 м/с. Температура воздуха ночью 0-2 тепла, на поверхности почвы заморозки 2 градуса,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мая по 08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                     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28764</TotalTime>
  <Words>681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5385</cp:revision>
  <cp:lastPrinted>2021-07-01T03:56:27Z</cp:lastPrinted>
  <dcterms:created xsi:type="dcterms:W3CDTF">2018-03-27T06:03:00Z</dcterms:created>
  <dcterms:modified xsi:type="dcterms:W3CDTF">2026-05-22T08:30:22Z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